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Әлемдік саясат және қазіргі халықаралық қатынастар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 smtClean="0"/>
              <a:t>Айдарбаева Раушан қайса қызы</a:t>
            </a:r>
          </a:p>
          <a:p>
            <a:r>
              <a:rPr lang="kk-KZ" dirty="0" smtClean="0"/>
              <a:t>Тарих ғылымдарының кандидаты</a:t>
            </a:r>
          </a:p>
          <a:p>
            <a:r>
              <a:rPr lang="kk-KZ" dirty="0" smtClean="0"/>
              <a:t>Қауымдастырылған профессор</a:t>
            </a:r>
            <a:endParaRPr lang="ru-RU" dirty="0"/>
          </a:p>
        </p:txBody>
      </p:sp>
      <p:pic>
        <p:nvPicPr>
          <p:cNvPr id="2050" name="Picture 2" descr="https://www.mpc-info.kz/images/77773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43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9135" y="1213254"/>
            <a:ext cx="9413823" cy="4489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Әлемдік саясат және халықаралық қатынастар түсінігі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қатынастар теориясындағы негізгі әдістер мен дәстүрлі мектептер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Қазіргі халықаралық қатынастар жүйесіндегі Қазақстанның орны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14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.znanio.ru/d5af0e/3e/60/33d7c110cd39bc2ac507abffe6ef2be3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592" y="205750"/>
            <a:ext cx="8445247" cy="634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641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olitdozor.ru/assets/files/2014/11/flag-glob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59" y="1080359"/>
            <a:ext cx="6753225" cy="562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00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299" y="834563"/>
            <a:ext cx="9413823" cy="1277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Әлемдік саясат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мемлекеттердің халықаралық аренадағы қызметі және олардың арасындағы мемлекеттік және ұлттықтан жоғары деңгейдегі саяси қарым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қатынастар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(мысалы, БҰҰ аясында)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2045" y="2289291"/>
            <a:ext cx="9413823" cy="16730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қатынастар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халықтар арасындағы, мемлекеттер мен мемлекеттік бірлестіктер арасындағы саяси, экономикалық, дипломатиялық, әскери, мәдени, ғылыми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техникалық және басқа да байланыстар мен өзара қарым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қатынастарының  жиынтығы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99971" y="4464455"/>
            <a:ext cx="8679229" cy="1277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Сыртқы саясат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мемлекеттің халықаралық аренадағы ұлттық шекаралардан тыс өз қажеттіліктері мен мүдделерін жүзеге асыру жөніндегі қызметі</a:t>
            </a: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kk-KZ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2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533236" y="609600"/>
            <a:ext cx="6391564" cy="5643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784764" y="1644074"/>
            <a:ext cx="3754582" cy="336203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842327" y="2484582"/>
            <a:ext cx="1699491" cy="159789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160327" y="609600"/>
            <a:ext cx="3777976" cy="5329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Сыртқы саясат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60327" y="1700525"/>
            <a:ext cx="3777976" cy="9939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қатынастар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83242" y="3252474"/>
            <a:ext cx="3777976" cy="5329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Әлемдік саясат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4798291" y="876051"/>
            <a:ext cx="2425851" cy="243036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6" idx="1"/>
          </p:cNvCxnSpPr>
          <p:nvPr/>
        </p:nvCxnSpPr>
        <p:spPr>
          <a:xfrm>
            <a:off x="7213600" y="876051"/>
            <a:ext cx="946727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636339" y="2166679"/>
            <a:ext cx="546903" cy="147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675405" y="3537269"/>
            <a:ext cx="527803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4798291" y="2166680"/>
            <a:ext cx="2838048" cy="11397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98291" y="3277173"/>
            <a:ext cx="2888672" cy="24175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45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2291" y="1328709"/>
            <a:ext cx="7583055" cy="37376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Бейбіт қатар өмір сүрудің 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қағидасы</a:t>
            </a:r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Аумақтық тұтастық пен егемендікті құрметтеу;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Шабуыл жасамау;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бірінің ішкі істеріне араласпау;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Тең дік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 өз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ара пайда;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Бейбіт өмір сүру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310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7608" y="931545"/>
            <a:ext cx="9699847" cy="18047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Дипломатия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қақтығыстарды болдырмау немесе реттеу, мемлекетаралық және халықаралық </a:t>
            </a:r>
            <a:r>
              <a:rPr lang="kk-KZ" sz="24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ынтымақтастықты </a:t>
            </a:r>
            <a:r>
              <a:rPr lang="kk-KZ" sz="24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кеңейту және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тереңдету мақсатында </a:t>
            </a:r>
            <a:r>
              <a:rPr lang="kk-KZ" sz="24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келіссөздер </a:t>
            </a:r>
            <a:r>
              <a:rPr lang="kk-KZ" sz="24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 өзара қолайлы шешімдерді іздестіру өнері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7607" y="3268345"/>
            <a:ext cx="9699848" cy="2405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Дипломатияның міндеттері: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 мүдделерін ілгерілету және туындаған проблемаларды дипломатиялық арналар мен бейресми байланыстар арқылы шешу;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Мемлекеттер арасындағы экономикалық, саяси және өзге де қатынастарды реттеу</a:t>
            </a:r>
          </a:p>
        </p:txBody>
      </p:sp>
    </p:spTree>
    <p:extLst>
      <p:ext uri="{BB962C8B-B14F-4D97-AF65-F5344CB8AC3E}">
        <p14:creationId xmlns:p14="http://schemas.microsoft.com/office/powerpoint/2010/main" val="241119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5928" y="1143983"/>
            <a:ext cx="7176654" cy="2405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 идеализм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жалпыға ортақ әлем құру мүмкін және оған қол жеткізуге болады.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Мемлекеттер арасындағы жанжалдарды келіссөз арқылы шешуге болады;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Ұжымдық қауіпсіздік жүйесіне ерекше рөл берілді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70547" y="177639"/>
            <a:ext cx="807258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қатынастарға көзқарастар: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45709" y="4021109"/>
            <a:ext cx="7453746" cy="2405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реализм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мемлекеттер өз мүдделері мен мақсаттары үшін үздіксіз табиғи күреседі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 саясат билік үшін күрес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Қарулы қақтығыс арқылы қиындықтан шығу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қалыпты жағдай</a:t>
            </a:r>
          </a:p>
        </p:txBody>
      </p:sp>
    </p:spTree>
    <p:extLst>
      <p:ext uri="{BB962C8B-B14F-4D97-AF65-F5344CB8AC3E}">
        <p14:creationId xmlns:p14="http://schemas.microsoft.com/office/powerpoint/2010/main" val="366761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5244" y="1107037"/>
            <a:ext cx="9413823" cy="41036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Жаһандық проблемалар</a:t>
            </a: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Ядролық қару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Экологиялық 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Азық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түлік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Әлемдік мұхит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Демографиялық 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«Солтүстік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Оңтүстік»</a:t>
            </a:r>
          </a:p>
          <a:p>
            <a:pPr marL="3429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kk-KZ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61760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231</TotalTime>
  <Words>277</Words>
  <Application>Microsoft Office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Tw Cen MT</vt:lpstr>
      <vt:lpstr>Wingdings</vt:lpstr>
      <vt:lpstr>Капля</vt:lpstr>
      <vt:lpstr>Әлемдік саясат және қазіргі халықаралық қатынастар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Әлемдік саясат және қазіргі халықаралық қатынастар</dc:title>
  <dc:creator>Раушан Кайсановна</dc:creator>
  <cp:lastModifiedBy>Раушан Кайсановна</cp:lastModifiedBy>
  <cp:revision>17</cp:revision>
  <dcterms:created xsi:type="dcterms:W3CDTF">2022-11-25T07:53:38Z</dcterms:created>
  <dcterms:modified xsi:type="dcterms:W3CDTF">2023-12-04T03:24:37Z</dcterms:modified>
</cp:coreProperties>
</file>